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9" r:id="rId4"/>
    <p:sldId id="258" r:id="rId5"/>
    <p:sldId id="261" r:id="rId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52" y="-84"/>
      </p:cViewPr>
      <p:guideLst>
        <p:guide orient="horz" pos="2160"/>
        <p:guide pos="28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commentAuthors" Target="commentAuthor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microsoft.com/office/2007/relationships/hdphoto" Target="../media/image2.wdp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65.xml"/><Relationship Id="rId8" Type="http://schemas.openxmlformats.org/officeDocument/2006/relationships/tags" Target="../tags/tag64.xml"/><Relationship Id="rId7" Type="http://schemas.openxmlformats.org/officeDocument/2006/relationships/tags" Target="../tags/tag63.xml"/><Relationship Id="rId6" Type="http://schemas.openxmlformats.org/officeDocument/2006/relationships/image" Target="../media/image3.png"/><Relationship Id="rId5" Type="http://schemas.openxmlformats.org/officeDocument/2006/relationships/tags" Target="../tags/tag62.xml"/><Relationship Id="rId4" Type="http://schemas.openxmlformats.org/officeDocument/2006/relationships/image" Target="../media/image5.png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0" Type="http://schemas.openxmlformats.org/officeDocument/2006/relationships/tags" Target="../tags/tag66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2.xml"/><Relationship Id="rId8" Type="http://schemas.openxmlformats.org/officeDocument/2006/relationships/tags" Target="../tags/tag71.xml"/><Relationship Id="rId7" Type="http://schemas.openxmlformats.org/officeDocument/2006/relationships/tags" Target="../tags/tag70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microsoft.com/office/2007/relationships/hdphoto" Target="../media/image7.wdp"/><Relationship Id="rId3" Type="http://schemas.openxmlformats.org/officeDocument/2006/relationships/image" Target="../media/image6.png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image" Target="../media/image3.png"/><Relationship Id="rId2" Type="http://schemas.openxmlformats.org/officeDocument/2006/relationships/tags" Target="../tags/tag73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tags" Target="../tags/tag82.xml"/><Relationship Id="rId7" Type="http://schemas.openxmlformats.org/officeDocument/2006/relationships/tags" Target="../tags/tag81.xml"/><Relationship Id="rId6" Type="http://schemas.openxmlformats.org/officeDocument/2006/relationships/image" Target="../media/image3.png"/><Relationship Id="rId5" Type="http://schemas.openxmlformats.org/officeDocument/2006/relationships/tags" Target="../tags/tag80.xml"/><Relationship Id="rId4" Type="http://schemas.openxmlformats.org/officeDocument/2006/relationships/image" Target="../media/image5.png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1" Type="http://schemas.openxmlformats.org/officeDocument/2006/relationships/tags" Target="../tags/tag85.xml"/><Relationship Id="rId10" Type="http://schemas.openxmlformats.org/officeDocument/2006/relationships/tags" Target="../tags/tag84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92.xml"/><Relationship Id="rId8" Type="http://schemas.openxmlformats.org/officeDocument/2006/relationships/tags" Target="../tags/tag91.xml"/><Relationship Id="rId7" Type="http://schemas.openxmlformats.org/officeDocument/2006/relationships/tags" Target="../tags/tag90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image" Target="../media/image3.png"/><Relationship Id="rId2" Type="http://schemas.openxmlformats.org/officeDocument/2006/relationships/tags" Target="../tags/tag86.xml"/><Relationship Id="rId10" Type="http://schemas.openxmlformats.org/officeDocument/2006/relationships/tags" Target="../tags/tag93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00.xml"/><Relationship Id="rId8" Type="http://schemas.openxmlformats.org/officeDocument/2006/relationships/tags" Target="../tags/tag99.xml"/><Relationship Id="rId7" Type="http://schemas.openxmlformats.org/officeDocument/2006/relationships/tags" Target="../tags/tag98.xml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4" Type="http://schemas.openxmlformats.org/officeDocument/2006/relationships/tags" Target="../tags/tag95.xml"/><Relationship Id="rId3" Type="http://schemas.openxmlformats.org/officeDocument/2006/relationships/image" Target="../media/image3.png"/><Relationship Id="rId2" Type="http://schemas.openxmlformats.org/officeDocument/2006/relationships/tags" Target="../tags/tag94.xml"/><Relationship Id="rId10" Type="http://schemas.openxmlformats.org/officeDocument/2006/relationships/tags" Target="../tags/tag101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08.xml"/><Relationship Id="rId8" Type="http://schemas.openxmlformats.org/officeDocument/2006/relationships/tags" Target="../tags/tag107.xml"/><Relationship Id="rId7" Type="http://schemas.openxmlformats.org/officeDocument/2006/relationships/tags" Target="../tags/tag106.xml"/><Relationship Id="rId6" Type="http://schemas.openxmlformats.org/officeDocument/2006/relationships/tags" Target="../tags/tag105.xml"/><Relationship Id="rId5" Type="http://schemas.openxmlformats.org/officeDocument/2006/relationships/tags" Target="../tags/tag104.xml"/><Relationship Id="rId4" Type="http://schemas.openxmlformats.org/officeDocument/2006/relationships/image" Target="../media/image3.png"/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0" Type="http://schemas.openxmlformats.org/officeDocument/2006/relationships/tags" Target="../tags/tag109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16.xml"/><Relationship Id="rId8" Type="http://schemas.openxmlformats.org/officeDocument/2006/relationships/tags" Target="../tags/tag115.xml"/><Relationship Id="rId7" Type="http://schemas.openxmlformats.org/officeDocument/2006/relationships/tags" Target="../tags/tag114.xml"/><Relationship Id="rId6" Type="http://schemas.openxmlformats.org/officeDocument/2006/relationships/tags" Target="../tags/tag113.xml"/><Relationship Id="rId5" Type="http://schemas.openxmlformats.org/officeDocument/2006/relationships/tags" Target="../tags/tag112.xml"/><Relationship Id="rId4" Type="http://schemas.openxmlformats.org/officeDocument/2006/relationships/image" Target="../media/image3.png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4" Type="http://schemas.openxmlformats.org/officeDocument/2006/relationships/tags" Target="../tags/tag121.xml"/><Relationship Id="rId13" Type="http://schemas.openxmlformats.org/officeDocument/2006/relationships/tags" Target="../tags/tag120.xml"/><Relationship Id="rId12" Type="http://schemas.openxmlformats.org/officeDocument/2006/relationships/tags" Target="../tags/tag119.xml"/><Relationship Id="rId11" Type="http://schemas.openxmlformats.org/officeDocument/2006/relationships/tags" Target="../tags/tag118.xml"/><Relationship Id="rId10" Type="http://schemas.openxmlformats.org/officeDocument/2006/relationships/tags" Target="../tags/tag117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27.xml"/><Relationship Id="rId8" Type="http://schemas.openxmlformats.org/officeDocument/2006/relationships/tags" Target="../tags/tag126.xml"/><Relationship Id="rId7" Type="http://schemas.openxmlformats.org/officeDocument/2006/relationships/tags" Target="../tags/tag125.xml"/><Relationship Id="rId6" Type="http://schemas.openxmlformats.org/officeDocument/2006/relationships/tags" Target="../tags/tag124.xml"/><Relationship Id="rId5" Type="http://schemas.openxmlformats.org/officeDocument/2006/relationships/tags" Target="../tags/tag123.xml"/><Relationship Id="rId4" Type="http://schemas.microsoft.com/office/2007/relationships/hdphoto" Target="../media/image2.wdp"/><Relationship Id="rId3" Type="http://schemas.openxmlformats.org/officeDocument/2006/relationships/image" Target="../media/image1.png"/><Relationship Id="rId2" Type="http://schemas.openxmlformats.org/officeDocument/2006/relationships/tags" Target="../tags/tag122.xml"/><Relationship Id="rId13" Type="http://schemas.microsoft.com/office/2007/relationships/hdphoto" Target="../media/image7.wdp"/><Relationship Id="rId12" Type="http://schemas.openxmlformats.org/officeDocument/2006/relationships/image" Target="../media/image6.png"/><Relationship Id="rId11" Type="http://schemas.openxmlformats.org/officeDocument/2006/relationships/tags" Target="../tags/tag129.xml"/><Relationship Id="rId10" Type="http://schemas.openxmlformats.org/officeDocument/2006/relationships/tags" Target="../tags/tag128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image" Target="../media/image3.png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image" Target="../media/image4.jpeg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image" Target="../media/image3.png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4.xml"/><Relationship Id="rId8" Type="http://schemas.openxmlformats.org/officeDocument/2006/relationships/tags" Target="../tags/tag33.xml"/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image" Target="../media/image3.png"/><Relationship Id="rId2" Type="http://schemas.openxmlformats.org/officeDocument/2006/relationships/tags" Target="../tags/tag28.xml"/><Relationship Id="rId11" Type="http://schemas.openxmlformats.org/officeDocument/2006/relationships/tags" Target="../tags/tag36.xml"/><Relationship Id="rId10" Type="http://schemas.openxmlformats.org/officeDocument/2006/relationships/tags" Target="../tags/tag35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41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image" Target="../media/image3.png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tags" Target="../tags/tag51.xml"/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57.xml"/><Relationship Id="rId8" Type="http://schemas.openxmlformats.org/officeDocument/2006/relationships/tags" Target="../tags/tag56.xml"/><Relationship Id="rId7" Type="http://schemas.openxmlformats.org/officeDocument/2006/relationships/tags" Target="../tags/tag55.xml"/><Relationship Id="rId6" Type="http://schemas.openxmlformats.org/officeDocument/2006/relationships/image" Target="../media/image3.png"/><Relationship Id="rId5" Type="http://schemas.openxmlformats.org/officeDocument/2006/relationships/tags" Target="../tags/tag54.xml"/><Relationship Id="rId4" Type="http://schemas.openxmlformats.org/officeDocument/2006/relationships/image" Target="../media/image5.png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1" Type="http://schemas.openxmlformats.org/officeDocument/2006/relationships/tags" Target="../tags/tag59.xml"/><Relationship Id="rId10" Type="http://schemas.openxmlformats.org/officeDocument/2006/relationships/tags" Target="../tags/tag5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E8E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kingsoft\Desktop\图片1.png图片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9" b="100000" l="9911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5565389" y="3343637"/>
            <a:ext cx="3596640" cy="3556635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8"/>
            </p:custDataLst>
          </p:nvPr>
        </p:nvSpPr>
        <p:spPr>
          <a:xfrm>
            <a:off x="1426369" y="1852295"/>
            <a:ext cx="5321141" cy="1106805"/>
          </a:xfrm>
        </p:spPr>
        <p:txBody>
          <a:bodyPr lIns="36000" tIns="46800" rIns="90000" bIns="0" anchor="b" anchorCtr="0">
            <a:normAutofit/>
          </a:bodyPr>
          <a:lstStyle>
            <a:lvl1pPr algn="l">
              <a:defRPr sz="4500" b="0" spc="600" baseline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9"/>
            </p:custDataLst>
          </p:nvPr>
        </p:nvSpPr>
        <p:spPr>
          <a:xfrm>
            <a:off x="1426369" y="3057526"/>
            <a:ext cx="5321141" cy="643618"/>
          </a:xfrm>
        </p:spPr>
        <p:txBody>
          <a:bodyPr lIns="90000" tIns="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10"/>
            </p:custDataLst>
          </p:nvPr>
        </p:nvSpPr>
        <p:spPr>
          <a:xfrm>
            <a:off x="1426369" y="3764930"/>
            <a:ext cx="1258438" cy="5040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4" hasCustomPrompt="1"/>
            <p:custDataLst>
              <p:tags r:id="rId11"/>
            </p:custDataLst>
          </p:nvPr>
        </p:nvSpPr>
        <p:spPr>
          <a:xfrm>
            <a:off x="2756463" y="3764930"/>
            <a:ext cx="1258200" cy="5040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215741" y="273050"/>
            <a:ext cx="8928259" cy="6602003"/>
            <a:chOff x="287655" y="273050"/>
            <a:chExt cx="11904345" cy="6602003"/>
          </a:xfrm>
        </p:grpSpPr>
        <p:pic>
          <p:nvPicPr>
            <p:cNvPr id="9" name="图片 8" descr="图片4副本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287655" y="273050"/>
              <a:ext cx="11616690" cy="6393815"/>
            </a:xfrm>
            <a:prstGeom prst="rect">
              <a:avLst/>
            </a:prstGeom>
            <a:solidFill>
              <a:schemeClr val="bg2"/>
            </a:solidFill>
          </p:spPr>
        </p:pic>
        <p:pic>
          <p:nvPicPr>
            <p:cNvPr id="10" name="图片 9" descr="QQ图片20190718090413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 rotWithShape="1">
            <a:blip r:embed="rId6"/>
            <a:srcRect/>
            <a:stretch>
              <a:fillRect/>
            </a:stretch>
          </p:blipFill>
          <p:spPr>
            <a:xfrm>
              <a:off x="10854781" y="5747656"/>
              <a:ext cx="1337219" cy="112739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502448" y="952508"/>
            <a:ext cx="8139178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QQ图片201907180904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56" b="100000" l="9881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flipH="1">
            <a:off x="-27010" y="4651919"/>
            <a:ext cx="2284095" cy="2223135"/>
          </a:xfrm>
          <a:prstGeom prst="rect">
            <a:avLst/>
          </a:prstGeom>
        </p:spPr>
      </p:pic>
      <p:pic>
        <p:nvPicPr>
          <p:cNvPr id="9" name="图片 8" descr="QQ图片201907180904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56" b="100000" l="9881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162560" y="2001247"/>
            <a:ext cx="5036820" cy="49028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318006" y="2726676"/>
            <a:ext cx="6507989" cy="1404648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QQ图片20190718090413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8141086" y="5747656"/>
            <a:ext cx="1002914" cy="1127397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6349833"/>
            <a:ext cx="2025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6349833"/>
            <a:ext cx="297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6349833"/>
            <a:ext cx="2025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215741" y="273050"/>
            <a:ext cx="8928259" cy="6602003"/>
            <a:chOff x="287655" y="273050"/>
            <a:chExt cx="11904345" cy="6602003"/>
          </a:xfrm>
        </p:grpSpPr>
        <p:pic>
          <p:nvPicPr>
            <p:cNvPr id="13" name="图片 12" descr="图片4副本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287655" y="273050"/>
              <a:ext cx="11616690" cy="6393815"/>
            </a:xfrm>
            <a:prstGeom prst="rect">
              <a:avLst/>
            </a:prstGeom>
            <a:solidFill>
              <a:schemeClr val="bg2"/>
            </a:solidFill>
          </p:spPr>
        </p:pic>
        <p:pic>
          <p:nvPicPr>
            <p:cNvPr id="12" name="图片 11" descr="QQ图片20190718090413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 rotWithShape="1">
            <a:blip r:embed="rId6"/>
            <a:srcRect/>
            <a:stretch>
              <a:fillRect/>
            </a:stretch>
          </p:blipFill>
          <p:spPr>
            <a:xfrm>
              <a:off x="10854781" y="5747656"/>
              <a:ext cx="1337219" cy="112739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961200" y="1249200"/>
            <a:ext cx="7219800" cy="723600"/>
          </a:xfrm>
        </p:spPr>
        <p:txBody>
          <a:bodyPr lIns="90000" tIns="46800" rIns="90000" bIns="46800" anchor="ctr">
            <a:normAutofit/>
          </a:bodyPr>
          <a:lstStyle>
            <a:lvl1pPr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960835" y="2163600"/>
            <a:ext cx="7219950" cy="3445200"/>
          </a:xfrm>
        </p:spPr>
        <p:txBody>
          <a:bodyPr lIns="90000" tIns="46800" rIns="90000" bIns="46800">
            <a:normAutofit/>
          </a:bodyPr>
          <a:lstStyle>
            <a:lvl1pPr>
              <a:defRPr sz="10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0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0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0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0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6349833"/>
            <a:ext cx="2025000" cy="3168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6349833"/>
            <a:ext cx="2970000" cy="3168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6349833"/>
            <a:ext cx="2025000" cy="3168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QQ图片20190718090413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8141086" y="5747656"/>
            <a:ext cx="1002914" cy="1127397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1" y="0"/>
            <a:ext cx="3657600" cy="686181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 baseline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437400" y="770400"/>
            <a:ext cx="2970000" cy="882000"/>
          </a:xfrm>
        </p:spPr>
        <p:txBody>
          <a:bodyPr lIns="90000" tIns="46800" rIns="90000" bIns="4680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59807" y="6349833"/>
            <a:ext cx="2025000" cy="3168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000" y="6349833"/>
            <a:ext cx="2970000" cy="3168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6349833"/>
            <a:ext cx="2025000" cy="3168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440100" y="1764000"/>
            <a:ext cx="2967300" cy="4093200"/>
          </a:xfrm>
        </p:spPr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3881914" y="770255"/>
            <a:ext cx="4803934" cy="5087620"/>
          </a:xfrm>
        </p:spPr>
        <p:txBody>
          <a:bodyPr lIns="90000" tIns="46800" rIns="90000" bIns="46800">
            <a:normAutofit/>
          </a:bodyPr>
          <a:lstStyle>
            <a:lvl1pPr>
              <a:defRPr sz="10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0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0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0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0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QQ图片20190718090413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8141086" y="5747656"/>
            <a:ext cx="1002914" cy="1127397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0" y="0"/>
            <a:ext cx="9144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459000" y="624037"/>
            <a:ext cx="8232300" cy="783563"/>
          </a:xfrm>
        </p:spPr>
        <p:txBody>
          <a:bodyPr lIns="90000" tIns="46800" rIns="90000" bIns="46800" anchor="ctr">
            <a:normAutofit/>
          </a:bodyPr>
          <a:lstStyle>
            <a:lvl1pPr algn="ctr">
              <a:defRPr sz="27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59807" y="6349833"/>
            <a:ext cx="2025000" cy="3168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000" y="6349833"/>
            <a:ext cx="2970000" cy="3168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459000" y="1659599"/>
            <a:ext cx="8231981" cy="783563"/>
          </a:xfrm>
        </p:spPr>
        <p:txBody>
          <a:bodyPr lIns="90000" tIns="46800" rIns="90000" bIns="46800">
            <a:normAutofit/>
          </a:bodyPr>
          <a:lstStyle>
            <a:lvl1pPr algn="ctr">
              <a:defRPr sz="15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6349833"/>
            <a:ext cx="2025000" cy="3168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459581" y="2807999"/>
            <a:ext cx="8224200" cy="3333413"/>
          </a:xfrm>
        </p:spPr>
        <p:txBody>
          <a:bodyPr lIns="90000" tIns="46800" rIns="90000" bIns="46800">
            <a:normAutofit/>
          </a:bodyPr>
          <a:lstStyle>
            <a:lvl1pPr>
              <a:defRPr sz="10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0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0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0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0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2858" y="5039996"/>
            <a:ext cx="9144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sym typeface="+mn-ea"/>
            </a:endParaRPr>
          </a:p>
        </p:txBody>
      </p:sp>
      <p:pic>
        <p:nvPicPr>
          <p:cNvPr id="15" name="图片 14" descr="QQ图片20190718090413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>
            <a:off x="8141086" y="5747656"/>
            <a:ext cx="1002914" cy="1127397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6349833"/>
            <a:ext cx="2025000" cy="3168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6349833"/>
            <a:ext cx="2970000" cy="3168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6349833"/>
            <a:ext cx="2025000" cy="3168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453628" y="1681200"/>
            <a:ext cx="8243100" cy="3156634"/>
          </a:xfrm>
        </p:spPr>
        <p:txBody>
          <a:bodyPr lIns="90000" tIns="46800" rIns="90000" bIns="46800">
            <a:normAutofit/>
          </a:bodyPr>
          <a:lstStyle>
            <a:lvl1pPr>
              <a:defRPr sz="10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0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0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0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0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9"/>
            </p:custDataLst>
          </p:nvPr>
        </p:nvSpPr>
        <p:spPr>
          <a:xfrm>
            <a:off x="445500" y="5180399"/>
            <a:ext cx="8251200" cy="806063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3600" y="560061"/>
            <a:ext cx="8232300" cy="674739"/>
          </a:xfrm>
        </p:spPr>
        <p:txBody>
          <a:bodyPr lIns="90000" tIns="46800" rIns="90000" bIns="46800" anchor="ctr">
            <a:normAutofit/>
          </a:bodyPr>
          <a:lstStyle>
            <a:lvl1pPr algn="ctr"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-27011" y="5747656"/>
            <a:ext cx="9171011" cy="1127397"/>
            <a:chOff x="-36015" y="5747656"/>
            <a:chExt cx="12228015" cy="1127397"/>
          </a:xfrm>
        </p:grpSpPr>
        <p:pic>
          <p:nvPicPr>
            <p:cNvPr id="16" name="图片 15" descr="QQ图片20190718090413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/>
            <a:srcRect/>
            <a:stretch>
              <a:fillRect/>
            </a:stretch>
          </p:blipFill>
          <p:spPr>
            <a:xfrm flipH="1">
              <a:off x="-36015" y="5747656"/>
              <a:ext cx="1337219" cy="1127397"/>
            </a:xfrm>
            <a:prstGeom prst="rect">
              <a:avLst/>
            </a:prstGeom>
          </p:spPr>
        </p:pic>
        <p:pic>
          <p:nvPicPr>
            <p:cNvPr id="17" name="图片 16" descr="QQ图片20190718090413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10854781" y="5747656"/>
              <a:ext cx="1337219" cy="1127397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>
            <p:custDataLst>
              <p:tags r:id="rId6"/>
            </p:custDataLst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434700" y="237600"/>
            <a:ext cx="8278200" cy="441964"/>
          </a:xfrm>
        </p:spPr>
        <p:txBody>
          <a:bodyPr lIns="90000" tIns="46800" rIns="90000" bIns="46800">
            <a:normAutofit/>
          </a:bodyPr>
          <a:lstStyle>
            <a:lvl1pPr>
              <a:defRPr sz="21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59807" y="6349833"/>
            <a:ext cx="2025000" cy="3168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000" y="6349833"/>
            <a:ext cx="2970000" cy="3168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6349833"/>
            <a:ext cx="2025000" cy="3168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434700" y="1663200"/>
            <a:ext cx="4006800" cy="2894400"/>
          </a:xfrm>
        </p:spPr>
        <p:txBody>
          <a:bodyPr lIns="90000" tIns="46800" rIns="90000" bIns="46800">
            <a:normAutofit/>
          </a:bodyPr>
          <a:lstStyle>
            <a:lvl1pPr>
              <a:defRPr sz="10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0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0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0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0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4681800" y="1663200"/>
            <a:ext cx="4025700" cy="2894400"/>
          </a:xfrm>
        </p:spPr>
        <p:txBody>
          <a:bodyPr lIns="90000" tIns="46800" rIns="90000" bIns="46800">
            <a:normAutofit/>
          </a:bodyPr>
          <a:lstStyle>
            <a:lvl1pPr>
              <a:defRPr sz="10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0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0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0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0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3"/>
            </p:custDataLst>
          </p:nvPr>
        </p:nvSpPr>
        <p:spPr>
          <a:xfrm>
            <a:off x="429300" y="4816800"/>
            <a:ext cx="4006800" cy="781200"/>
          </a:xfrm>
        </p:spPr>
        <p:txBody>
          <a:bodyPr lIns="90000" tIns="46800" rIns="90000" bIns="46800">
            <a:normAutofit/>
          </a:bodyPr>
          <a:lstStyle>
            <a:lvl1pPr>
              <a:defRPr sz="10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4"/>
            </p:custDataLst>
          </p:nvPr>
        </p:nvSpPr>
        <p:spPr>
          <a:xfrm>
            <a:off x="4689900" y="4813200"/>
            <a:ext cx="4025700" cy="781200"/>
          </a:xfrm>
        </p:spPr>
        <p:txBody>
          <a:bodyPr lIns="90000" tIns="46800" rIns="90000" bIns="46800">
            <a:normAutofit/>
          </a:bodyPr>
          <a:lstStyle>
            <a:lvl1pPr>
              <a:defRPr sz="10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C:\Users\kingsoft\Desktop\图片1.png图片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9" b="100000" l="9911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114800" y="1909183"/>
            <a:ext cx="5047229" cy="4991090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5"/>
            </p:custDataLst>
          </p:nvPr>
        </p:nvSpPr>
        <p:spPr>
          <a:xfrm>
            <a:off x="0" y="959224"/>
            <a:ext cx="9144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 baseline="0">
              <a:latin typeface="Arial" panose="020B0604020202020204" pitchFamily="34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142100" y="1339200"/>
            <a:ext cx="6858000" cy="2386800"/>
          </a:xfrm>
        </p:spPr>
        <p:txBody>
          <a:bodyPr lIns="90000" tIns="46800" rIns="90000" bIns="46800" anchor="b">
            <a:normAutofit/>
          </a:bodyPr>
          <a:lstStyle>
            <a:lvl1pPr algn="ctr">
              <a:defRPr sz="45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6349833"/>
            <a:ext cx="2025000" cy="3168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6349833"/>
            <a:ext cx="2970000" cy="3168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6349833"/>
            <a:ext cx="2025000" cy="3168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1141810" y="3862800"/>
            <a:ext cx="6858000" cy="1656000"/>
          </a:xfrm>
        </p:spPr>
        <p:txBody>
          <a:bodyPr lIns="90000" tIns="46800" rIns="90000" bIns="46800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12" name="图片 11" descr="QQ图片2019071809041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756" b="100000" l="9881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flipH="1">
            <a:off x="-27010" y="4651919"/>
            <a:ext cx="2284095" cy="22231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QQ图片20190718090413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8141086" y="5747656"/>
            <a:ext cx="1002914" cy="112739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02412" y="432000"/>
            <a:ext cx="8139178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502412" y="1296000"/>
            <a:ext cx="8139178" cy="5041355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F:\高清图\简单背景-小清新\botanical-cactus-plant-cactuses-1445419.jpgbotanical-cactus-plant-cactuses-14454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023009" y="3175"/>
            <a:ext cx="4117181" cy="6854190"/>
          </a:xfrm>
          <a:prstGeom prst="rect">
            <a:avLst/>
          </a:prstGeom>
        </p:spPr>
      </p:pic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391063" y="2902857"/>
            <a:ext cx="3810823" cy="833485"/>
          </a:xfrm>
        </p:spPr>
        <p:txBody>
          <a:bodyPr lIns="36000" tIns="46800" rIns="90000" bIns="0" anchor="b" anchorCtr="0">
            <a:normAutofit/>
          </a:bodyPr>
          <a:lstStyle>
            <a:lvl1pPr>
              <a:defRPr sz="3000" b="0" u="none" strike="noStrike" kern="1200" cap="none" spc="300" normalizeH="0" baseline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391063" y="3809489"/>
            <a:ext cx="3810823" cy="1077985"/>
          </a:xfrm>
        </p:spPr>
        <p:txBody>
          <a:bodyPr lIns="90000" tIns="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5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QQ图片20190718090413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8141086" y="5747656"/>
            <a:ext cx="1002914" cy="112739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02412" y="432000"/>
            <a:ext cx="8139178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5"/>
            </p:custDataLst>
          </p:nvPr>
        </p:nvSpPr>
        <p:spPr>
          <a:xfrm>
            <a:off x="502448" y="1296000"/>
            <a:ext cx="3962432" cy="504000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>
          <a:xfrm>
            <a:off x="4679158" y="1296000"/>
            <a:ext cx="3962432" cy="5040000"/>
          </a:xfrm>
        </p:spPr>
        <p:txBody>
          <a:bodyPr>
            <a:noAutofit/>
          </a:bodyPr>
          <a:lstStyle>
            <a:lvl1pPr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2pPr>
            <a:lvl3pPr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3pPr>
            <a:lvl4pPr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4pPr>
            <a:lvl5pPr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QQ图片20190718090413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8141086" y="5747656"/>
            <a:ext cx="1002914" cy="112739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02412" y="432000"/>
            <a:ext cx="8139178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5"/>
            </p:custDataLst>
          </p:nvPr>
        </p:nvSpPr>
        <p:spPr>
          <a:xfrm>
            <a:off x="502448" y="1296000"/>
            <a:ext cx="396243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>
          <a:xfrm>
            <a:off x="502444" y="1789043"/>
            <a:ext cx="3962400" cy="455223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7"/>
            </p:custDataLst>
          </p:nvPr>
        </p:nvSpPr>
        <p:spPr>
          <a:xfrm>
            <a:off x="4676813" y="1296000"/>
            <a:ext cx="396243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+mn-ea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8"/>
            </p:custDataLst>
          </p:nvPr>
        </p:nvSpPr>
        <p:spPr>
          <a:xfrm>
            <a:off x="4676813" y="1789043"/>
            <a:ext cx="3962432" cy="455223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QQ图片20190718090413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8141086" y="5747656"/>
            <a:ext cx="1002914" cy="112739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02448" y="1296000"/>
            <a:ext cx="396243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679194" y="1296000"/>
            <a:ext cx="3962432" cy="50400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pic>
        <p:nvPicPr>
          <p:cNvPr id="10" name="图片 9" descr="QQ图片20190718090413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9"/>
          <a:srcRect/>
          <a:stretch>
            <a:fillRect/>
          </a:stretch>
        </p:blipFill>
        <p:spPr>
          <a:xfrm>
            <a:off x="8141086" y="5747656"/>
            <a:ext cx="1002914" cy="11273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215741" y="273050"/>
            <a:ext cx="8928259" cy="6602003"/>
            <a:chOff x="287655" y="273050"/>
            <a:chExt cx="11904345" cy="6602003"/>
          </a:xfrm>
        </p:grpSpPr>
        <p:pic>
          <p:nvPicPr>
            <p:cNvPr id="9" name="图片 8" descr="图片4副本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287655" y="273050"/>
              <a:ext cx="11616690" cy="6393815"/>
            </a:xfrm>
            <a:prstGeom prst="rect">
              <a:avLst/>
            </a:prstGeom>
            <a:solidFill>
              <a:schemeClr val="bg2"/>
            </a:solidFill>
          </p:spPr>
        </p:pic>
        <p:pic>
          <p:nvPicPr>
            <p:cNvPr id="10" name="图片 9" descr="QQ图片20190718090413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 rotWithShape="1">
            <a:blip r:embed="rId6"/>
            <a:srcRect/>
            <a:stretch>
              <a:fillRect/>
            </a:stretch>
          </p:blipFill>
          <p:spPr>
            <a:xfrm>
              <a:off x="10854781" y="5747656"/>
              <a:ext cx="1337219" cy="112739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7"/>
            </p:custDataLst>
          </p:nvPr>
        </p:nvSpPr>
        <p:spPr>
          <a:xfrm>
            <a:off x="7928351" y="952508"/>
            <a:ext cx="713238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8"/>
            </p:custDataLst>
          </p:nvPr>
        </p:nvSpPr>
        <p:spPr>
          <a:xfrm>
            <a:off x="502444" y="952500"/>
            <a:ext cx="7371076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7" Type="http://schemas.openxmlformats.org/officeDocument/2006/relationships/theme" Target="../theme/theme1.xml"/><Relationship Id="rId26" Type="http://schemas.openxmlformats.org/officeDocument/2006/relationships/tags" Target="../tags/tag135.xml"/><Relationship Id="rId25" Type="http://schemas.openxmlformats.org/officeDocument/2006/relationships/tags" Target="../tags/tag134.xml"/><Relationship Id="rId24" Type="http://schemas.openxmlformats.org/officeDocument/2006/relationships/tags" Target="../tags/tag133.xml"/><Relationship Id="rId23" Type="http://schemas.openxmlformats.org/officeDocument/2006/relationships/tags" Target="../tags/tag132.xml"/><Relationship Id="rId22" Type="http://schemas.openxmlformats.org/officeDocument/2006/relationships/tags" Target="../tags/tag131.xml"/><Relationship Id="rId21" Type="http://schemas.openxmlformats.org/officeDocument/2006/relationships/tags" Target="../tags/tag130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432000"/>
            <a:ext cx="8139178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1296000"/>
            <a:ext cx="8139178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6349833"/>
            <a:ext cx="297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1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6.xml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137.xml"/><Relationship Id="rId4" Type="http://schemas.openxmlformats.org/officeDocument/2006/relationships/image" Target="../media/image12.pn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138.xml"/><Relationship Id="rId4" Type="http://schemas.openxmlformats.org/officeDocument/2006/relationships/image" Target="../media/image16.pn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39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338705" y="3582551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en-US" sz="1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谈建设  副教授、系主任</a:t>
            </a:r>
            <a:endParaRPr lang="en-US" altLang="zh-CN" sz="12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1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 中共党员，研究生</a:t>
            </a:r>
            <a:r>
              <a:rPr lang="en-US" altLang="zh-CN" sz="1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1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曾任涪陵工业学校校长、党委书记；太极集团总经理助理；重庆城市职业学院院长助理、工商管理学院院长；重庆经贸职业学院副院长。 曾被评为“十佳校长”，有多部专著出版，有多篇论文发表，承担多个科研项目，取得一定成效。著有</a:t>
            </a:r>
            <a:r>
              <a:rPr lang="en-US" altLang="zh-CN" sz="1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1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经济合同法</a:t>
            </a:r>
            <a:r>
              <a:rPr lang="en-US" altLang="zh-CN" sz="1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1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1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1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企业经营管理</a:t>
            </a:r>
            <a:r>
              <a:rPr lang="en-US" altLang="zh-CN" sz="1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1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1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1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基础会计</a:t>
            </a:r>
            <a:r>
              <a:rPr lang="en-US" altLang="zh-CN" sz="1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1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1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1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管理原理</a:t>
            </a:r>
            <a:r>
              <a:rPr lang="en-US" altLang="zh-CN" sz="1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1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等多部著作，曾被评为“十佳校长”，重庆市中专教育学会副会长，重庆市中等专业学校高级专业技术职务评审委员会委员，经济学科组组长。</a:t>
            </a:r>
            <a:endParaRPr lang="zh-CN" altLang="en-US" sz="12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254361" y="481309"/>
            <a:ext cx="3074575" cy="25003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4809"/>
            <a:ext cx="1860512" cy="27925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图片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851404"/>
            <a:ext cx="1861200" cy="2791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图片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840" y="544364"/>
            <a:ext cx="1861200" cy="2793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图片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989" y="3838789"/>
            <a:ext cx="1917008" cy="2793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295241" y="4543091"/>
            <a:ext cx="2243256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于中萍 会计及工程造价双学士</a:t>
            </a:r>
            <a:endParaRPr lang="en-US" altLang="zh-CN" sz="1200" b="1" dirty="0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1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</a:t>
            </a:r>
            <a:r>
              <a:rPr lang="zh-CN" altLang="en-US" sz="1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双师型教师，讲师、二级建造师、中级会计师，从教</a:t>
            </a:r>
            <a:r>
              <a:rPr lang="en-US" altLang="zh-CN" sz="1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1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年，具有丰富的教学经验，取得大学生技能竞赛优秀指导教师，发表论文一篇。</a:t>
            </a:r>
            <a:endParaRPr lang="zh-CN" altLang="en-US" sz="12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07960" y="4459216"/>
            <a:ext cx="2071336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王世忠  金融</a:t>
            </a:r>
            <a:r>
              <a:rPr lang="zh-CN" altLang="en-US" sz="1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专业</a:t>
            </a:r>
            <a:r>
              <a:rPr lang="en-US" altLang="zh-CN" sz="1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en-US" altLang="zh-CN" sz="1200" b="1" dirty="0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1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1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</a:t>
            </a:r>
            <a:r>
              <a:rPr lang="zh-CN" altLang="en-US" sz="1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助教</a:t>
            </a:r>
            <a:r>
              <a:rPr lang="zh-CN" altLang="en-US" sz="1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，双师型</a:t>
            </a:r>
            <a:r>
              <a:rPr lang="zh-CN" altLang="en-US" sz="1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教师</a:t>
            </a:r>
            <a:r>
              <a:rPr lang="zh-CN" altLang="en-US" sz="1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en-US" sz="1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中级</a:t>
            </a:r>
            <a:r>
              <a:rPr lang="zh-CN" altLang="en-US" sz="1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金融服务师，具有丰富的银行、证券、会计从业经验</a:t>
            </a:r>
            <a:r>
              <a:rPr lang="zh-CN" altLang="en-US" sz="1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。把</a:t>
            </a:r>
            <a:r>
              <a:rPr lang="zh-CN" altLang="en-US" sz="1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实际工作经验应用于教学工作，取得较好的教学效果。</a:t>
            </a:r>
            <a:endParaRPr lang="en-US" altLang="zh-CN" sz="1200" b="1" dirty="0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1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1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</a:t>
            </a:r>
            <a:endParaRPr lang="zh-CN" altLang="en-US" sz="12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307372" y="1117246"/>
            <a:ext cx="2192620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谢琴    财务管理专业</a:t>
            </a:r>
            <a:r>
              <a:rPr lang="en-US" altLang="zh-CN" sz="1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</a:t>
            </a:r>
            <a:endParaRPr lang="en-US" altLang="zh-CN" sz="12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1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双</a:t>
            </a:r>
            <a:r>
              <a:rPr lang="zh-CN" altLang="en-US" sz="1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师型教师，讲师、中级会计师、助理规划师、期货期权证，毕业于中南大学（</a:t>
            </a:r>
            <a:r>
              <a:rPr lang="en-US" altLang="zh-CN" sz="1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985</a:t>
            </a:r>
            <a:r>
              <a:rPr lang="zh-CN" altLang="en-US" sz="1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），先后在大型国有企业，上市公司，会计师事务所等企业任职</a:t>
            </a:r>
            <a:r>
              <a:rPr lang="en-US" altLang="zh-CN" sz="1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1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年以上， 具有丰富的教学经验， 教学风格深受学生</a:t>
            </a:r>
            <a:r>
              <a:rPr lang="zh-CN" altLang="en-US" sz="1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喜爱。</a:t>
            </a:r>
            <a:endParaRPr lang="zh-CN" altLang="en-US" sz="12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966874" y="1138932"/>
            <a:ext cx="2051720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马小凤  </a:t>
            </a:r>
            <a:r>
              <a:rPr lang="zh-CN" altLang="en-US" sz="1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金融学专业</a:t>
            </a:r>
            <a:endParaRPr lang="en-US" altLang="zh-CN" sz="12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1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</a:t>
            </a:r>
            <a:r>
              <a:rPr lang="zh-CN" altLang="en-US" sz="1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中共</a:t>
            </a:r>
            <a:r>
              <a:rPr lang="zh-CN" altLang="en-US" sz="1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党员，助教，指导学生在互联网金融应用创新大赛荣获三等奖；在学院“示范课”评讲比赛中荣获三等奖，工作期间荣获“先进工作者”“优秀教师”等称号</a:t>
            </a:r>
            <a:endParaRPr lang="zh-CN" altLang="en-US" sz="12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904490" y="161290"/>
            <a:ext cx="25165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zh-CN" sz="280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2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优秀教师团队</a:t>
            </a:r>
            <a:endParaRPr lang="zh-CN" altLang="zh-CN" sz="2800">
              <a:ln w="12700">
                <a:solidFill>
                  <a:schemeClr val="accent1"/>
                </a:solidFill>
                <a:prstDash val="solid"/>
              </a:ln>
              <a:solidFill>
                <a:schemeClr val="bg2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隶书" panose="02010509060101010101" charset="-122"/>
              <a:ea typeface="隶书" panose="02010509060101010101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27" y="622851"/>
            <a:ext cx="1861200" cy="2793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图片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57" y="3717032"/>
            <a:ext cx="1861200" cy="2793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图片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602" y="623232"/>
            <a:ext cx="1861200" cy="2793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图片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018" y="3694330"/>
            <a:ext cx="2044824" cy="2793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矩形 1"/>
          <p:cNvSpPr/>
          <p:nvPr/>
        </p:nvSpPr>
        <p:spPr>
          <a:xfrm>
            <a:off x="6698561" y="1050072"/>
            <a:ext cx="2267197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龙瑶 </a:t>
            </a:r>
            <a:r>
              <a:rPr lang="zh-CN" altLang="en-US" sz="1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硕士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研究生</a:t>
            </a:r>
            <a:endParaRPr lang="en-US" altLang="zh-CN" sz="1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/>
            <a:r>
              <a:rPr lang="en-US" altLang="zh-CN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助理讲师，本科毕业于西南大学，硕士毕业于福建农林大学，主要从事中药提取物的研究，具有熟练的实验技术能力，先后发表论文</a:t>
            </a:r>
            <a:r>
              <a:rPr lang="en-US" altLang="zh-CN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篇，其中</a:t>
            </a:r>
            <a:r>
              <a:rPr lang="en-US" altLang="zh-CN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SCI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两篇。</a:t>
            </a:r>
            <a:endParaRPr lang="zh-CN" altLang="en-US" sz="1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102523" y="1235363"/>
            <a:ext cx="2408264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1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周晓琴 </a:t>
            </a:r>
            <a:r>
              <a:rPr lang="zh-CN" altLang="en-US" sz="1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市场营销专业</a:t>
            </a:r>
            <a:endParaRPr lang="en-US" altLang="zh-CN" sz="12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/>
            <a:r>
              <a:rPr lang="en-US" altLang="zh-CN" sz="1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</a:t>
            </a:r>
            <a:r>
              <a:rPr lang="en-US" altLang="zh-CN" sz="1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1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辅导员，中共党员，助教，助理营销师、助理策划师，任教</a:t>
            </a:r>
            <a:r>
              <a:rPr lang="en-US" altLang="zh-CN" sz="1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年，善于将理论</a:t>
            </a:r>
            <a:r>
              <a:rPr lang="zh-CN" altLang="en-US" sz="1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与实践相结合，培养学生具有分析和解决营销问题的基本</a:t>
            </a:r>
            <a:r>
              <a:rPr lang="zh-CN" altLang="en-US" sz="1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能力。</a:t>
            </a:r>
            <a:endParaRPr lang="zh-CN" altLang="en-US" sz="12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842314" y="4149080"/>
            <a:ext cx="2115614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罗小燕   护理专业</a:t>
            </a:r>
            <a:endParaRPr lang="en-US" altLang="zh-CN" sz="12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1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助教，护师，毕业于山西医科大学，先后于珠海市人民医院、大足区人民医院工作，具有丰富的三甲医院临床经验，熟练各项护理操作技能，实际工作经验应用于教学工作，取得较好的教学效果。</a:t>
            </a:r>
            <a:endParaRPr lang="zh-CN" altLang="en-US" sz="12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02609" y="4149080"/>
            <a:ext cx="2325376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1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胡亭  </a:t>
            </a:r>
            <a:r>
              <a:rPr lang="zh-CN" altLang="en-US" sz="1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广播电视编导专业</a:t>
            </a:r>
            <a:endParaRPr lang="en-US" altLang="zh-CN" sz="12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/>
            <a:r>
              <a:rPr lang="zh-CN" altLang="en-US" sz="1200" dirty="0" smtClean="0"/>
              <a:t>              </a:t>
            </a:r>
            <a:r>
              <a:rPr lang="zh-CN" altLang="en-US" sz="1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辅导员，中共党员，毕业于重庆文理学院。曾在重庆中通产业集团担任总裁助理、贵州省毕节市大方县担任支教老师；曾获“互联网</a:t>
            </a:r>
            <a:r>
              <a:rPr lang="en-US" altLang="zh-CN" sz="1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+”</a:t>
            </a:r>
            <a:r>
              <a:rPr lang="zh-CN" altLang="en-US" sz="1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创新创业大赛重庆赛区银奖；善于理论与实践相结合，培养学生自主创新</a:t>
            </a:r>
            <a:r>
              <a:rPr lang="zh-CN" altLang="en-US" sz="1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能力。</a:t>
            </a:r>
            <a:endParaRPr lang="zh-CN" altLang="en-US" sz="12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970530" y="100965"/>
            <a:ext cx="23164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zh-CN" sz="280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2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隶书" panose="02010509060101010101" charset="-122"/>
                <a:ea typeface="隶书" panose="02010509060101010101" charset="-122"/>
                <a:sym typeface="+mn-ea"/>
              </a:rPr>
              <a:t>优秀教师团队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98561" y="1050072"/>
            <a:ext cx="2267197" cy="27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zh-CN" altLang="en-US" sz="1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102523" y="1326168"/>
            <a:ext cx="2408264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1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刘贞银 </a:t>
            </a:r>
            <a:r>
              <a:rPr lang="zh-CN" altLang="en-US" sz="1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硕士研究生</a:t>
            </a:r>
            <a:endParaRPr lang="en-US" altLang="zh-CN" sz="12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/>
            <a:r>
              <a:rPr lang="en-US" altLang="zh-CN" sz="1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</a:t>
            </a:r>
            <a:r>
              <a:rPr lang="en-US" altLang="zh-CN" sz="1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1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助教，毕业于广州医科大学，主要研究药物对细胞与组织工程的效应方向，具有熟练的实验技能，善于培养学生理论应用于实践的能力。</a:t>
            </a:r>
            <a:endParaRPr lang="zh-CN" altLang="en-US" sz="1200" b="1" dirty="0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970530" y="100965"/>
            <a:ext cx="23164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zh-CN" sz="280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2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隶书" panose="02010509060101010101" charset="-122"/>
                <a:ea typeface="隶书" panose="02010509060101010101" charset="-122"/>
                <a:sym typeface="+mn-ea"/>
              </a:rPr>
              <a:t>优秀教师团队</a:t>
            </a:r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245745" y="705485"/>
            <a:ext cx="1856740" cy="2792095"/>
          </a:xfrm>
          <a:prstGeom prst="ellipse">
            <a:avLst/>
          </a:prstGeom>
          <a:blipFill rotWithShape="1">
            <a:blip r:embed="rId1"/>
            <a:stretch>
              <a:fillRect/>
            </a:stretch>
          </a:blip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245745" y="705485"/>
            <a:ext cx="1856740" cy="2791460"/>
          </a:xfrm>
          <a:prstGeom prst="ellipse">
            <a:avLst/>
          </a:prstGeom>
          <a:noFill/>
          <a:ln w="571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/>
          </a:p>
        </p:txBody>
      </p:sp>
      <p:sp>
        <p:nvSpPr>
          <p:cNvPr id="11" name="椭圆 10"/>
          <p:cNvSpPr/>
          <p:nvPr/>
        </p:nvSpPr>
        <p:spPr>
          <a:xfrm>
            <a:off x="4676140" y="704850"/>
            <a:ext cx="1856740" cy="2792095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4676140" y="706120"/>
            <a:ext cx="1856740" cy="2791460"/>
          </a:xfrm>
          <a:prstGeom prst="ellipse">
            <a:avLst/>
          </a:prstGeom>
          <a:noFill/>
          <a:ln w="571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6532918" y="1326168"/>
            <a:ext cx="2408264" cy="1753235"/>
          </a:xfrm>
          <a:prstGeom prst="rect">
            <a:avLst/>
          </a:prstGeom>
        </p:spPr>
        <p:txBody>
          <a:bodyPr wrap="square">
            <a:spAutoFit/>
          </a:bodyPr>
          <a:p>
            <a:pPr lvl="0"/>
            <a:r>
              <a:rPr lang="zh-CN" altLang="en-US" sz="1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赵丽欣  药学专业</a:t>
            </a:r>
            <a:endParaRPr lang="en-US" altLang="zh-CN" sz="12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/>
            <a:r>
              <a:rPr lang="en-US" altLang="zh-CN" sz="1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</a:t>
            </a:r>
            <a:r>
              <a:rPr lang="zh-CN" altLang="en-US" sz="1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毕业于重庆第二师范学院，曾在云南健之佳健康药房有限公司任职，并先后担任了用药咨询师、药品质量管理员、药品养护员等，具有丰富的医药销售经验与导购技巧；擅长与学生产生</a:t>
            </a:r>
            <a:r>
              <a:rPr lang="en-US" altLang="zh-CN" sz="1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1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共情</a:t>
            </a:r>
            <a:r>
              <a:rPr lang="en-US" altLang="zh-CN" sz="1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1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，从学生的角度看问题。</a:t>
            </a:r>
            <a:endParaRPr lang="zh-CN" altLang="en-US" sz="1200" b="1" dirty="0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  <p:tag name="KSO_WM_UNIT_SUBTYPE" val="q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603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603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TEMPLATE_THUMBS_INDEX" val="1、5、6、7、8、9、10、11、12、14"/>
  <p:tag name="KSO_WM_TEMPLATE_SUBCATEGORY" val="0"/>
  <p:tag name="KSO_WM_TAG_VERSION" val="1.0"/>
  <p:tag name="KSO_WM_BEAUTIFY_FLAG" val="#wm#"/>
  <p:tag name="KSO_WM_TEMPLATE_CATEGORY" val="custom"/>
  <p:tag name="KSO_WM_TEMPLATE_INDEX" val="20202603"/>
  <p:tag name="KSO_WM_TEMPLATE_MASTER_TYPE" val="1"/>
  <p:tag name="KSO_WM_TEMPLATE_COLOR_TYPE" val="1"/>
  <p:tag name="KSO_WM_TEMPLATE_MASTER_THUMB_INDEX" val="18"/>
  <p:tag name="KSO_WM_UNIT_SHOW_EDIT_AREA_INDICATION" val="0"/>
</p:tagLst>
</file>

<file path=ppt/tags/tag136.xml><?xml version="1.0" encoding="utf-8"?>
<p:tagLst xmlns:p="http://schemas.openxmlformats.org/presentationml/2006/main">
  <p:tag name="KSO_WM_TEMPLATE_CATEGORY" val="custom"/>
  <p:tag name="KSO_WM_TEMPLATE_INDEX" val="20202603"/>
</p:tagLst>
</file>

<file path=ppt/tags/tag137.xml><?xml version="1.0" encoding="utf-8"?>
<p:tagLst xmlns:p="http://schemas.openxmlformats.org/presentationml/2006/main">
  <p:tag name="KSO_WM_TEMPLATE_CATEGORY" val="custom"/>
  <p:tag name="KSO_WM_TEMPLATE_INDEX" val="20202603"/>
</p:tagLst>
</file>

<file path=ppt/tags/tag138.xml><?xml version="1.0" encoding="utf-8"?>
<p:tagLst xmlns:p="http://schemas.openxmlformats.org/presentationml/2006/main">
  <p:tag name="KSO_WM_TEMPLATE_CATEGORY" val="custom"/>
  <p:tag name="KSO_WM_TEMPLATE_INDEX" val="20202603"/>
</p:tagLst>
</file>

<file path=ppt/tags/tag139.xml><?xml version="1.0" encoding="utf-8"?>
<p:tagLst xmlns:p="http://schemas.openxmlformats.org/presentationml/2006/main">
  <p:tag name="KSO_WM_TEMPLATE_CATEGORY" val="custom"/>
  <p:tag name="KSO_WM_TEMPLATE_INDEX" val="20202603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SUBTYPE" val="h"/>
  <p:tag name="KSO_WM_UNIT_TYPE" val="i"/>
  <p:tag name="KSO_WM_UNIT_INDEX" val="1"/>
  <p:tag name="KSO_WM_UNIT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heme/theme1.xml><?xml version="1.0" encoding="utf-8"?>
<a:theme xmlns:a="http://schemas.openxmlformats.org/drawingml/2006/main" name="Office 主题​​">
  <a:themeElements>
    <a:clrScheme name="1">
      <a:dk1>
        <a:srgbClr val="000000"/>
      </a:dk1>
      <a:lt1>
        <a:srgbClr val="FFFFFF"/>
      </a:lt1>
      <a:dk2>
        <a:srgbClr val="EBEBEB"/>
      </a:dk2>
      <a:lt2>
        <a:srgbClr val="F2F3F3"/>
      </a:lt2>
      <a:accent1>
        <a:srgbClr val="85B57C"/>
      </a:accent1>
      <a:accent2>
        <a:srgbClr val="84AD88"/>
      </a:accent2>
      <a:accent3>
        <a:srgbClr val="82A293"/>
      </a:accent3>
      <a:accent4>
        <a:srgbClr val="829AA0"/>
      </a:accent4>
      <a:accent5>
        <a:srgbClr val="7C8CA8"/>
      </a:accent5>
      <a:accent6>
        <a:srgbClr val="7C85B5"/>
      </a:accent6>
      <a:hlink>
        <a:srgbClr val="658BD5"/>
      </a:hlink>
      <a:folHlink>
        <a:srgbClr val="9F67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1216</Words>
  <Application>WPS 演示</Application>
  <PresentationFormat>全屏显示(4:3)</PresentationFormat>
  <Paragraphs>40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汉仪旗黑-85S</vt:lpstr>
      <vt:lpstr>楷体</vt:lpstr>
      <vt:lpstr>隶书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26</cp:revision>
  <dcterms:created xsi:type="dcterms:W3CDTF">2019-11-13T00:17:00Z</dcterms:created>
  <dcterms:modified xsi:type="dcterms:W3CDTF">2020-04-23T02:08:43Z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2052-11.1.0.9440</vt:lpwstr>
  </property>
</Properties>
</file>